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7B0A9-55A9-4802-B16E-D73692363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8C6352-321F-41F2-857F-D6F5B2CED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89A02B-6F23-4D81-974D-11AF2DCA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13CDF2-EEA2-41DB-884A-DFF6CF84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223A32-62A5-475D-9C04-134D427E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91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7A527-713D-4743-8E7B-B54702A6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51720A-F1F3-4A4B-A48C-C3235DA24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DA65C6-2D2E-4683-8827-EA8B3BFE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F314D-B8A4-4AD1-855E-058DB7A6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FDAE1-41A4-41BD-BB95-D0E161CE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45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34515E-E2DE-4245-A1EE-4581E4FBF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88A90C-5D05-4F99-9F87-23A3176A8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09855-7BA5-4A65-AD43-A1F4D86A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79419-B302-4D0C-AF4A-0A1AC76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FF4F66-0C8A-4F36-AC10-875B2E14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78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B175B-8DEE-42BA-97BC-AFDBA5CD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C2C8-4B81-4A0D-9FA2-F67D8E7B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A8C9FF-46B9-4750-9416-C72B1B2F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37F51-9289-4392-9F39-688260D7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79AD86-46F0-41FD-90EC-782554E2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31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97CC0-23C3-4264-9998-E5F9F1B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C092C8-2FB1-44BF-8DDE-E17A646C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9630ED-FDFE-4999-82EC-EB88A0C1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99C44-507D-45E8-94A7-7FA9F3FA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D17ED3-ED15-433A-82F8-1C3A76B9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70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25C61-CC0C-4E4E-A94E-95F32006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E982C-59FA-44E1-B47A-458CE75F7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40E8-E77A-461D-A6C9-5C11B3685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AAB979-2541-4974-A675-D3EDD0B0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32803-2811-4F8A-862D-04019E9E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FB73AE-AA1C-43BC-B306-5C308CEE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085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35866-DAE9-442E-B375-7DA8D8A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ECEFDF-9D55-41A8-B276-58444368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3F0F98-9D74-45A2-BAAC-C1B539E9C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9C82B6-08F1-452A-AFB0-D53DBCAA5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32EB27-AEE1-4136-A52C-B529ED553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ABCD78-4A91-4953-A0CA-557B54FE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FDEE8F-0C77-4915-97E3-07061F71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F40AF1-921D-4564-9353-75A62AA3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93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F85D5-57FA-4957-B9B7-69C7C481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DB5316-0B50-4B97-A5E3-C58D5330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80597B-436E-4CE6-8B2C-653EE0E7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197D28-3AE5-4275-9804-E6C908B2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38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8CB947-DFFC-4CDE-A912-4151ACAA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2BACD9-0B95-470D-91AF-7822E036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A19AA-3318-4E4D-AC74-912A3755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19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1EFAE-85D9-4995-849F-BAB897A3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6304E-7086-407F-9969-70607626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333D0F-9022-42B5-A3AF-0DF6E1EA1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E11EDE-708E-415F-8604-D6F45326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F56AA-74B1-4511-8221-78DA05F0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F35802-F86A-4B6C-BF5D-160B7FCB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6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D41D1-5F05-4DD2-9577-E62832C0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235A36-9967-467D-A46A-0293882DF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D44E7E-B052-4A36-84A0-11A3171B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3C2538-8D1F-4ACF-AC92-2BF0BDED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39F939-C7A6-410E-BD45-EF30F575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26BEE2-F762-4F66-8F8A-95455184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03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643D19-0B9C-4890-9C8D-5282EB10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B21C02-1859-4284-A5E2-E2A1D7FDD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C25460-8BDF-4F29-8351-3EEE1360D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2F0-47AD-4E6A-81EE-01910567709C}" type="datetimeFigureOut">
              <a:rPr lang="es-MX" smtClean="0"/>
              <a:t>27/09/2018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C7DAB8-DACF-4DB4-9D45-BDF4DFB01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029235-FBC9-4D64-AEA9-2E5F8A7F6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3320A-5E70-4B3C-8B7F-075E186DB3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47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FE4DE-D9C2-4EFC-A8FD-7EC94A59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Torta ahogada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https://st3.depositphotos.com/3200723/13221/i/1600/depositphotos_132213496-stock-photo-clove-of-garlic-and-spices.jpg">
            <a:extLst>
              <a:ext uri="{FF2B5EF4-FFF2-40B4-BE49-F238E27FC236}">
                <a16:creationId xmlns:a16="http://schemas.microsoft.com/office/drawing/2014/main" id="{9FC4758E-F35B-4D6F-948F-327E975DD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2" r="-1" b="1633"/>
          <a:stretch/>
        </p:blipFill>
        <p:spPr bwMode="auto">
          <a:xfrm>
            <a:off x="1246572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986C76-A938-4C60-8791-63FC66A21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7" r="21840"/>
          <a:stretch/>
        </p:blipFill>
        <p:spPr>
          <a:xfrm>
            <a:off x="-1" y="2288330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https://ugc.kn3.net/i/origin/http:/cdn.ntrzacatecas.com/archivos/2015/08/50830021.jpg">
            <a:extLst>
              <a:ext uri="{FF2B5EF4-FFF2-40B4-BE49-F238E27FC236}">
                <a16:creationId xmlns:a16="http://schemas.microsoft.com/office/drawing/2014/main" id="{B54772C8-5554-4E4A-924C-DB9D9477A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23571" b="9"/>
          <a:stretch/>
        </p:blipFill>
        <p:spPr bwMode="auto"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mages.heb.com/is/image/HEBGrocery/recipe-hm-large/frijoles-refritos-refried-beans-recipe.jpg">
            <a:extLst>
              <a:ext uri="{FF2B5EF4-FFF2-40B4-BE49-F238E27FC236}">
                <a16:creationId xmlns:a16="http://schemas.microsoft.com/office/drawing/2014/main" id="{64B1390F-C8FA-4C3B-9728-CED46098C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jcocina.com/wp-content/uploads/2012/09/0632-1024x687.jpg">
            <a:extLst>
              <a:ext uri="{FF2B5EF4-FFF2-40B4-BE49-F238E27FC236}">
                <a16:creationId xmlns:a16="http://schemas.microsoft.com/office/drawing/2014/main" id="{9DA37256-2E89-4E29-BBBA-78D7BEC3B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r="19665" b="-4"/>
          <a:stretch/>
        </p:blipFill>
        <p:spPr bwMode="auto"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https://3c1703fe8d.site.internapcdn.net/newman/gfx/news/hires/2018/treeshrewsca.jpg">
            <a:extLst>
              <a:ext uri="{FF2B5EF4-FFF2-40B4-BE49-F238E27FC236}">
                <a16:creationId xmlns:a16="http://schemas.microsoft.com/office/drawing/2014/main" id="{E64149D6-9A59-42D3-A9AD-52E8831EC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8589"/>
          <a:stretch/>
        </p:blipFill>
        <p:spPr bwMode="auto"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gastronomiamexicana.files.wordpress.com/2014/10/torta-ahogada.jpg">
            <a:extLst>
              <a:ext uri="{FF2B5EF4-FFF2-40B4-BE49-F238E27FC236}">
                <a16:creationId xmlns:a16="http://schemas.microsoft.com/office/drawing/2014/main" id="{F95B41E8-20D9-4D62-BBE2-EEFA2775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49" y="-4333"/>
            <a:ext cx="12210949" cy="69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27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nuevoshorizontes.granfeudo.com/wp-content/uploads/2016/11/especias.jpg">
            <a:extLst>
              <a:ext uri="{FF2B5EF4-FFF2-40B4-BE49-F238E27FC236}">
                <a16:creationId xmlns:a16="http://schemas.microsoft.com/office/drawing/2014/main" id="{95C86C7D-B98C-41A7-B939-6C43851E0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r="12437"/>
          <a:stretch/>
        </p:blipFill>
        <p:spPr bwMode="auto">
          <a:xfrm>
            <a:off x="-6" y="-4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7869F9-8E6A-458F-B0C6-743284E9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Birria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www.agrovademecum.com/resources/images/producto/1520323144_Maximato-2.jpg">
            <a:extLst>
              <a:ext uri="{FF2B5EF4-FFF2-40B4-BE49-F238E27FC236}">
                <a16:creationId xmlns:a16="http://schemas.microsoft.com/office/drawing/2014/main" id="{ED8377E4-5E1C-4D60-A7C3-A42A6D00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2" r="-1" b="1739"/>
          <a:stretch/>
        </p:blipFill>
        <p:spPr bwMode="auto"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interior&#10;&#10;Descripción generada con confianza alta">
            <a:extLst>
              <a:ext uri="{FF2B5EF4-FFF2-40B4-BE49-F238E27FC236}">
                <a16:creationId xmlns:a16="http://schemas.microsoft.com/office/drawing/2014/main" id="{C09A1CF4-62E2-4530-9012-18B97BD69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" r="2" b="2"/>
          <a:stretch/>
        </p:blipFill>
        <p:spPr>
          <a:xfrm>
            <a:off x="20" y="2288332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https://www.eljarochocarnicerias.com/images/productos/res.JPG">
            <a:extLst>
              <a:ext uri="{FF2B5EF4-FFF2-40B4-BE49-F238E27FC236}">
                <a16:creationId xmlns:a16="http://schemas.microsoft.com/office/drawing/2014/main" id="{DB0AA087-5B6E-4649-B06D-201F4F511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16603" b="3"/>
          <a:stretch/>
        </p:blipFill>
        <p:spPr bwMode="auto"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https://cocinaterapiablog.files.wordpress.com/2017/07/img_20170718_152850.jpg">
            <a:extLst>
              <a:ext uri="{FF2B5EF4-FFF2-40B4-BE49-F238E27FC236}">
                <a16:creationId xmlns:a16="http://schemas.microsoft.com/office/drawing/2014/main" id="{098F1916-573F-493B-86D8-516B1E3A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9" r="17965" b="-2"/>
          <a:stretch/>
        </p:blipFill>
        <p:spPr bwMode="auto">
          <a:xfrm>
            <a:off x="8918761" y="-4330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s3.amazonaws.com/everystockphoto/fspid20/11/01/96/4/mexico-guadalajara-birrieria-1101964-o.jpg">
            <a:extLst>
              <a:ext uri="{FF2B5EF4-FFF2-40B4-BE49-F238E27FC236}">
                <a16:creationId xmlns:a16="http://schemas.microsoft.com/office/drawing/2014/main" id="{4DBE7CEB-63DF-4620-8BA4-47E28A0B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8" y="-105509"/>
            <a:ext cx="12297250" cy="708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88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339FA-4792-4A89-A136-4E89314B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Jericalla</a:t>
            </a:r>
          </a:p>
        </p:txBody>
      </p:sp>
      <p:pic>
        <p:nvPicPr>
          <p:cNvPr id="3078" name="Picture 6" descr="Image result for azucar">
            <a:extLst>
              <a:ext uri="{FF2B5EF4-FFF2-40B4-BE49-F238E27FC236}">
                <a16:creationId xmlns:a16="http://schemas.microsoft.com/office/drawing/2014/main" id="{173FEA1B-E0D5-4DF8-97B8-5E71E01D3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9" r="1" b="1"/>
          <a:stretch/>
        </p:blipFill>
        <p:spPr bwMode="auto">
          <a:xfrm>
            <a:off x="317636" y="321734"/>
            <a:ext cx="379757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huevos">
            <a:extLst>
              <a:ext uri="{FF2B5EF4-FFF2-40B4-BE49-F238E27FC236}">
                <a16:creationId xmlns:a16="http://schemas.microsoft.com/office/drawing/2014/main" id="{F8E7F471-A45A-4CEC-B3B6-EA8303496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658"/>
          <a:stretch/>
        </p:blipFill>
        <p:spPr bwMode="auto">
          <a:xfrm>
            <a:off x="317634" y="2422097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che">
            <a:extLst>
              <a:ext uri="{FF2B5EF4-FFF2-40B4-BE49-F238E27FC236}">
                <a16:creationId xmlns:a16="http://schemas.microsoft.com/office/drawing/2014/main" id="{D2838E3F-DB79-4572-AA95-3E421E9B2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r="6137" b="-3"/>
          <a:stretch/>
        </p:blipFill>
        <p:spPr bwMode="auto">
          <a:xfrm>
            <a:off x="4202549" y="321732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anela">
            <a:extLst>
              <a:ext uri="{FF2B5EF4-FFF2-40B4-BE49-F238E27FC236}">
                <a16:creationId xmlns:a16="http://schemas.microsoft.com/office/drawing/2014/main" id="{F54E38E8-2DDB-4EAC-8B5B-BB680C24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7" r="12580" b="-1"/>
          <a:stretch/>
        </p:blipFill>
        <p:spPr bwMode="auto">
          <a:xfrm>
            <a:off x="8086176" y="321733"/>
            <a:ext cx="3797984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Image result for esencia vainilla">
            <a:extLst>
              <a:ext uri="{FF2B5EF4-FFF2-40B4-BE49-F238E27FC236}">
                <a16:creationId xmlns:a16="http://schemas.microsoft.com/office/drawing/2014/main" id="{8490418E-B48A-49B2-828A-679ADF71A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1" r="1" b="15894"/>
          <a:stretch/>
        </p:blipFill>
        <p:spPr bwMode="auto">
          <a:xfrm>
            <a:off x="317634" y="4525715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jericaya">
            <a:extLst>
              <a:ext uri="{FF2B5EF4-FFF2-40B4-BE49-F238E27FC236}">
                <a16:creationId xmlns:a16="http://schemas.microsoft.com/office/drawing/2014/main" id="{2437808C-C810-44DA-B720-9405DDB11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6" b="4256"/>
          <a:stretch/>
        </p:blipFill>
        <p:spPr bwMode="auto">
          <a:xfrm>
            <a:off x="-1" y="0"/>
            <a:ext cx="12278113" cy="70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 descr="Image result for agua">
            <a:extLst>
              <a:ext uri="{FF2B5EF4-FFF2-40B4-BE49-F238E27FC236}">
                <a16:creationId xmlns:a16="http://schemas.microsoft.com/office/drawing/2014/main" id="{6D20EA80-5E4E-4C6F-9834-74EE738F2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7" r="7644" b="-3"/>
          <a:stretch/>
        </p:blipFill>
        <p:spPr bwMode="auto"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mantequilla">
            <a:extLst>
              <a:ext uri="{FF2B5EF4-FFF2-40B4-BE49-F238E27FC236}">
                <a16:creationId xmlns:a16="http://schemas.microsoft.com/office/drawing/2014/main" id="{34F6AF53-C74B-4467-97FA-136B02CF7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r="3152" b="-1"/>
          <a:stretch/>
        </p:blipFill>
        <p:spPr bwMode="auto"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queso fresco">
            <a:extLst>
              <a:ext uri="{FF2B5EF4-FFF2-40B4-BE49-F238E27FC236}">
                <a16:creationId xmlns:a16="http://schemas.microsoft.com/office/drawing/2014/main" id="{0EA0AC6A-2996-4CDB-94A9-D91D7C045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041"/>
          <a:stretch/>
        </p:blipFill>
        <p:spPr bwMode="auto">
          <a:xfrm>
            <a:off x="4675537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SC03116">
            <a:extLst>
              <a:ext uri="{FF2B5EF4-FFF2-40B4-BE49-F238E27FC236}">
                <a16:creationId xmlns:a16="http://schemas.microsoft.com/office/drawing/2014/main" id="{88E3433D-6A2C-4645-879D-9F0D57EFC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0" b="-2"/>
          <a:stretch/>
        </p:blipFill>
        <p:spPr bwMode="auto">
          <a:xfrm>
            <a:off x="1" y="2660089"/>
            <a:ext cx="7122523" cy="4197911"/>
          </a:xfrm>
          <a:custGeom>
            <a:avLst/>
            <a:gdLst>
              <a:gd name="connsiteX0" fmla="*/ 0 w 7122523"/>
              <a:gd name="connsiteY0" fmla="*/ 0 h 4197911"/>
              <a:gd name="connsiteX1" fmla="*/ 7122523 w 7122523"/>
              <a:gd name="connsiteY1" fmla="*/ 0 h 4197911"/>
              <a:gd name="connsiteX2" fmla="*/ 5177382 w 7122523"/>
              <a:gd name="connsiteY2" fmla="*/ 4197911 h 4197911"/>
              <a:gd name="connsiteX3" fmla="*/ 5171159 w 7122523"/>
              <a:gd name="connsiteY3" fmla="*/ 4197911 h 4197911"/>
              <a:gd name="connsiteX4" fmla="*/ 3981368 w 7122523"/>
              <a:gd name="connsiteY4" fmla="*/ 4197911 h 4197911"/>
              <a:gd name="connsiteX5" fmla="*/ 2331323 w 7122523"/>
              <a:gd name="connsiteY5" fmla="*/ 4197911 h 4197911"/>
              <a:gd name="connsiteX6" fmla="*/ 0 w 7122523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84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3E6DE-EABB-458D-8980-0CA18D51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Capirotada</a:t>
            </a:r>
          </a:p>
        </p:txBody>
      </p:sp>
      <p:pic>
        <p:nvPicPr>
          <p:cNvPr id="4100" name="Picture 4" descr="Image result for birote duro">
            <a:extLst>
              <a:ext uri="{FF2B5EF4-FFF2-40B4-BE49-F238E27FC236}">
                <a16:creationId xmlns:a16="http://schemas.microsoft.com/office/drawing/2014/main" id="{2DDC1387-5C0C-4714-8643-1DBB66B0D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76"/>
          <a:stretch/>
        </p:blipFill>
        <p:spPr bwMode="auto">
          <a:xfrm>
            <a:off x="2261968" y="10"/>
            <a:ext cx="3393943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capirotada">
            <a:extLst>
              <a:ext uri="{FF2B5EF4-FFF2-40B4-BE49-F238E27FC236}">
                <a16:creationId xmlns:a16="http://schemas.microsoft.com/office/drawing/2014/main" id="{CEB592DF-DED1-460A-9109-61EDF197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975"/>
            <a:ext cx="12191999" cy="76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5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Panorámica</PresentationFormat>
  <Paragraphs>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Torta ahogada</vt:lpstr>
      <vt:lpstr>Birria</vt:lpstr>
      <vt:lpstr>Jericalla</vt:lpstr>
      <vt:lpstr>Capirotada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Torta ahogada</dc:title>
  <dc:creator>Manuel Calva</dc:creator>
  <cp:lastModifiedBy>Manuel Calva</cp:lastModifiedBy>
  <cp:revision>1</cp:revision>
  <dcterms:created xsi:type="dcterms:W3CDTF">2018-09-28T02:39:03Z</dcterms:created>
  <dcterms:modified xsi:type="dcterms:W3CDTF">2018-09-28T02:39:30Z</dcterms:modified>
</cp:coreProperties>
</file>